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83" r:id="rId3"/>
    <p:sldId id="270" r:id="rId4"/>
    <p:sldId id="266" r:id="rId5"/>
    <p:sldId id="280" r:id="rId6"/>
    <p:sldId id="281" r:id="rId7"/>
    <p:sldId id="273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0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8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6A23A0-837D-4D75-80EB-44D367DE47F2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10DD45-2798-4F33-9E5C-1BDDC433E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CEB16F-0AAA-43CD-9655-283FADF1EC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A9F9C-CCF1-44D8-B8DA-5F9AEF7C9357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9161-8E26-41E7-9BE4-0069EFFEB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2A049-1A0A-482B-A4A3-E42206899973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EC3B-B497-4636-AFDE-314228A73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3EB5-71CF-4710-B3C5-1D387436E49D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3465F-18B8-47E3-88F3-5541B6D02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7677-35E6-4681-BF1A-1D38FADC16E6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EAB4-FDCB-4159-9356-662E39F09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FEC20-C40D-4B93-9D0C-A3411A719675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A922-D72E-46AD-A219-A5D6F7039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ACB3D-72ED-426A-BE1D-3E8D5B14D078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CAE8-01B5-437B-9392-787D00936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7CD3-E74B-4150-B8C5-C25BD663AA1C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6B391-35CA-49FD-9D89-213F6AD20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7EC2-409E-4177-8C0D-389CF2B40DD1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FC6B-2192-492D-ACE4-8ADE6ECB1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6304-A7CE-4978-A112-195199D4073C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3A5B-FF25-42FF-9997-5459E803A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34438-68CC-435F-ABC9-EDA314A62DB6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4ABC-1DB5-4898-BFFF-2ED3D37BD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E05F-1D75-4D0F-B0D5-C567950D2851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26B2-D256-4BB2-B50E-8F6838504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301C-364D-4307-ACC7-FF213F1C1B31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A08E2-03CD-42E6-A9DD-9D84BD86D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1147-EC6C-45A8-A089-2E30A7EA5311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D0F1-A1BF-4C43-8685-4ED535A30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7DA7-8250-4F35-8618-074E990BED8C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16F9-014C-4E61-8567-1C0C931C1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6B3D-0787-4171-839F-B77FB3333ACF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879B-B287-4F9F-B0AB-7F965BBFB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02EA15-8CB7-4CD6-86E9-17547F4A41DF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997475-D121-4967-81DF-B8675A7E9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25" y="1571625"/>
            <a:ext cx="6858000" cy="40719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cap="none" smtClean="0">
                <a:solidFill>
                  <a:srgbClr val="A50021"/>
                </a:solidFill>
                <a:latin typeface="Times New Roman" pitchFamily="18" charset="0"/>
              </a:rPr>
              <a:t>К</a:t>
            </a:r>
            <a:r>
              <a:rPr lang="ru-RU" sz="3600" cap="none" smtClean="0">
                <a:solidFill>
                  <a:srgbClr val="A50021"/>
                </a:solidFill>
                <a:latin typeface="Times New Roman" pitchFamily="18" charset="0"/>
              </a:rPr>
              <a:t>РУЖОК  </a:t>
            </a:r>
            <a:br>
              <a:rPr lang="ru-RU" sz="3600" cap="none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4400" cap="none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sz="4800" cap="none" smtClean="0">
                <a:solidFill>
                  <a:srgbClr val="A50021"/>
                </a:solidFill>
                <a:latin typeface="Times New Roman" pitchFamily="18" charset="0"/>
              </a:rPr>
              <a:t>«УМЕЛЫЕ РУКИ»</a:t>
            </a:r>
            <a:r>
              <a:rPr lang="ru-RU" cap="none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cap="none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cap="none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cap="none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cap="none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cap="none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cap="none" smtClean="0">
                <a:solidFill>
                  <a:srgbClr val="A50021"/>
                </a:solidFill>
                <a:latin typeface="Times New Roman" pitchFamily="18" charset="0"/>
              </a:rPr>
              <a:t>                        </a:t>
            </a:r>
            <a:r>
              <a:rPr lang="ru-RU" sz="1800" cap="none" smtClean="0">
                <a:solidFill>
                  <a:srgbClr val="17375E"/>
                </a:solidFill>
                <a:latin typeface="Times New Roman" pitchFamily="18" charset="0"/>
              </a:rPr>
              <a:t>ВОСПИТАТЕЛИ: САЕНКО Н.А.</a:t>
            </a:r>
            <a:br>
              <a:rPr lang="ru-RU" sz="1800" cap="none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1800" cap="none" smtClean="0">
                <a:solidFill>
                  <a:srgbClr val="17375E"/>
                </a:solidFill>
                <a:latin typeface="Times New Roman" pitchFamily="18" charset="0"/>
              </a:rPr>
              <a:t>                                                                                        ИВАНОВА Е.Г.</a:t>
            </a:r>
            <a:r>
              <a:rPr lang="ru-RU" sz="2400" cap="none" smtClean="0">
                <a:solidFill>
                  <a:srgbClr val="17375E"/>
                </a:solidFill>
                <a:latin typeface="Times New Roman" pitchFamily="18" charset="0"/>
              </a:rPr>
              <a:t/>
            </a:r>
            <a:br>
              <a:rPr lang="ru-RU" sz="2400" cap="none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2800" cap="none" smtClean="0">
                <a:latin typeface="Times New Roman" pitchFamily="18" charset="0"/>
              </a:rPr>
              <a:t> </a:t>
            </a:r>
            <a:r>
              <a:rPr lang="ru-RU" sz="2400" cap="none" smtClean="0">
                <a:latin typeface="Times New Roman" pitchFamily="18" charset="0"/>
              </a:rPr>
              <a:t/>
            </a:r>
            <a:br>
              <a:rPr lang="ru-RU" sz="2400" cap="none" smtClean="0">
                <a:latin typeface="Times New Roman" pitchFamily="18" charset="0"/>
              </a:rPr>
            </a:br>
            <a:endParaRPr lang="ru-RU" sz="2400" cap="none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00100" y="5214950"/>
            <a:ext cx="7772400" cy="92869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</a:t>
            </a:r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6429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    Работа с крупами</a:t>
            </a:r>
            <a:endParaRPr lang="ru-RU" sz="4000" dirty="0"/>
          </a:p>
        </p:txBody>
      </p:sp>
      <p:pic>
        <p:nvPicPr>
          <p:cNvPr id="28674" name="Picture 2" descr="C:\Users\Администратор\Desktop\фото кружок\DSCN1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214438"/>
            <a:ext cx="28924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Users\Администратор\Desktop\фото кружок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286125"/>
            <a:ext cx="3794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Группа 16"/>
          <p:cNvGrpSpPr>
            <a:grpSpLocks/>
          </p:cNvGrpSpPr>
          <p:nvPr/>
        </p:nvGrpSpPr>
        <p:grpSpPr bwMode="auto">
          <a:xfrm>
            <a:off x="6715125" y="928688"/>
            <a:ext cx="1357313" cy="1857375"/>
            <a:chOff x="5429256" y="1785926"/>
            <a:chExt cx="1000132" cy="2428892"/>
          </a:xfrm>
        </p:grpSpPr>
        <p:sp>
          <p:nvSpPr>
            <p:cNvPr id="8" name="Блок-схема: магнитный диск 7"/>
            <p:cNvSpPr/>
            <p:nvPr/>
          </p:nvSpPr>
          <p:spPr>
            <a:xfrm>
              <a:off x="5429256" y="2143116"/>
              <a:ext cx="1000132" cy="2071702"/>
            </a:xfrm>
            <a:prstGeom prst="flowChartMagneticDisk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Блок-схема: магнитный диск 8"/>
            <p:cNvSpPr/>
            <p:nvPr/>
          </p:nvSpPr>
          <p:spPr>
            <a:xfrm>
              <a:off x="5643570" y="1785926"/>
              <a:ext cx="571504" cy="714380"/>
            </a:xfrm>
            <a:prstGeom prst="flowChartMagneticDisk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0694" y="3071810"/>
              <a:ext cx="857256" cy="285752"/>
            </a:xfrm>
            <a:prstGeom prst="rect">
              <a:avLst/>
            </a:prstGeom>
            <a:noFill/>
          </p:spPr>
          <p:txBody>
            <a:bodyPr>
              <a:prstTxWarp prst="textInflateBottom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КЛЕЙ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6429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Мозаика</a:t>
            </a:r>
            <a:endParaRPr lang="ru-RU" sz="2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9698" name="Picture 2" descr="C:\Users\Администратор\Desktop\фото кружок\DSCN1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000125"/>
            <a:ext cx="32146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Администратор\Desktop\фото кружок\DSCN1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071563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Обрывная аппликация</a:t>
            </a:r>
            <a:endParaRPr lang="ru-RU" sz="2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0722" name="Picture 2" descr="C:\Users\Администратор\Desktop\фото кружок\DSCN1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1071563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       Использование ваты</a:t>
            </a:r>
            <a:endParaRPr lang="ru-RU" sz="2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1746" name="Picture 2" descr="C:\Users\Администратор\Desktop\фото кружок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3286125"/>
            <a:ext cx="4368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Администратор\Desktop\фото кружок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000125"/>
            <a:ext cx="4154487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86836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</a:rPr>
              <a:t>Работа с цветной бумагой</a:t>
            </a:r>
          </a:p>
        </p:txBody>
      </p:sp>
      <p:pic>
        <p:nvPicPr>
          <p:cNvPr id="32770" name="Picture 2" descr="C:\Users\Администратор\Desktop\фото кружок\DSCN1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143000"/>
            <a:ext cx="28924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Администратор\Desktop\фото кружок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143000"/>
            <a:ext cx="34258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:\Users\Администратор\Desktop\фото кружок\DSCN15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571875"/>
            <a:ext cx="3262312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4" name="Picture 2" descr="C:\Users\Администратор\Desktop\фото кружок\DSCN1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143000"/>
            <a:ext cx="6000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Украшение </a:t>
            </a:r>
            <a:r>
              <a:rPr lang="ru-RU" sz="2400" b="1" dirty="0" err="1" smtClean="0">
                <a:solidFill>
                  <a:srgbClr val="7030A0"/>
                </a:solidFill>
                <a:latin typeface="+mn-lt"/>
              </a:rPr>
              <a:t>пайетками</a:t>
            </a:r>
            <a:endParaRPr lang="ru-RU" sz="2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4818" name="Picture 2" descr="C:\Users\Администратор\Desktop\фото кружок\DSCN1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071563"/>
            <a:ext cx="3660775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Users\Администратор\Desktop\фото кружок\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857375"/>
            <a:ext cx="321468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        Использование стружки карандаша</a:t>
            </a:r>
            <a:endParaRPr lang="ru-RU" sz="2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5842" name="Picture 2" descr="C:\Users\Администратор\Desktop\фото кружок\DSCN1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500188"/>
            <a:ext cx="4786313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Коллективная работа  « Новым годом»</a:t>
            </a:r>
            <a:endParaRPr lang="ru-RU" sz="2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6866" name="Picture 2" descr="C:\Users\Администратор\Desktop\фото кружок\DSCN1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285875"/>
            <a:ext cx="6286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00938" cy="10112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Коллективная работа  «Зимние деревья»</a:t>
            </a:r>
            <a:endParaRPr lang="ru-RU" sz="2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7890" name="Picture 2" descr="C:\Users\Администратор\Desktop\фото кружок\DSCN1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143000"/>
            <a:ext cx="6286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7072362" cy="5143536"/>
          </a:xfrm>
        </p:spPr>
        <p:txBody>
          <a:bodyPr rtlCol="0">
            <a:normAutofit/>
          </a:bodyPr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+mn-lt"/>
              </a:rPr>
              <a:t>Цель: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+mn-lt"/>
              </a:rPr>
              <a:t>Развитие творческих способностей детей посредством нетрадиционных техник аппликации, формирование разносторонней личности ребенка и его волевых качеств.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+mn-lt"/>
              </a:rPr>
              <a:t>Задачи: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1. Обогащать знания и представления детей о предметах, материалах, их свойствах, способах их применения;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2. Инициировать ребенка самостоятельно определять замысел и сохранять его на протяжение всей работы;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3. Создать условия для свободного, самостоятельного, разнопланового экспериментирования с художественными материалами;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4. Развивать мелкую моторику рук, тактильное восприятие; формировать навыки контроля и самоконтроля;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5. Развивать изобразительные навыки и умения, наблюдательность, эстетическое восприятие, эмоциональную отзывчивость;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6. Осуществлять эстетическое, трудовое и нравственное воспитание.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1357313" y="2890838"/>
            <a:ext cx="7215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</a:t>
            </a:r>
          </a:p>
        </p:txBody>
      </p:sp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571625" y="899860"/>
            <a:ext cx="6357938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 </a:t>
            </a:r>
          </a:p>
          <a:p>
            <a:endParaRPr lang="ru-RU" sz="1100" dirty="0">
              <a:latin typeface="Times New Roman" pitchFamily="18" charset="0"/>
              <a:cs typeface="Arial" charset="0"/>
            </a:endParaRPr>
          </a:p>
          <a:p>
            <a:pPr algn="just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процессе реализации проекта дети овладеют различными нетрадиционными техниками аппликации, обогатят знания о предметах и материалах, их свойствах и способах применения. У детей повысится уровень развития по художественному творчеству, сформируется учебно-познавательная компетентность (в соответствии с особенностями возраста). Дети приобретут навыки совместного творчества - способны объединиться для общего дела, договариваться, действовать согласованно.</a:t>
            </a:r>
            <a:endParaRPr lang="ru-RU" sz="2800" dirty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13"/>
          <p:cNvGrpSpPr>
            <a:grpSpLocks/>
          </p:cNvGrpSpPr>
          <p:nvPr/>
        </p:nvGrpSpPr>
        <p:grpSpPr bwMode="auto">
          <a:xfrm>
            <a:off x="1285875" y="1357313"/>
            <a:ext cx="1895475" cy="1966912"/>
            <a:chOff x="1071538" y="1000108"/>
            <a:chExt cx="2681302" cy="34671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71538" y="1000108"/>
              <a:ext cx="2072732" cy="2857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23938" y="1152508"/>
              <a:ext cx="2071702" cy="28575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376946" y="1305124"/>
              <a:ext cx="2070486" cy="28570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529650" y="1456234"/>
              <a:ext cx="2070486" cy="285988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0109" y="1610142"/>
              <a:ext cx="2072731" cy="285708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30" name="Группа 16"/>
          <p:cNvGrpSpPr>
            <a:grpSpLocks/>
          </p:cNvGrpSpPr>
          <p:nvPr/>
        </p:nvGrpSpPr>
        <p:grpSpPr bwMode="auto">
          <a:xfrm>
            <a:off x="2428875" y="4786313"/>
            <a:ext cx="1071563" cy="1357312"/>
            <a:chOff x="5429256" y="1785926"/>
            <a:chExt cx="1000132" cy="2428892"/>
          </a:xfrm>
        </p:grpSpPr>
        <p:sp>
          <p:nvSpPr>
            <p:cNvPr id="12" name="Блок-схема: магнитный диск 11"/>
            <p:cNvSpPr/>
            <p:nvPr/>
          </p:nvSpPr>
          <p:spPr>
            <a:xfrm>
              <a:off x="5429256" y="2143116"/>
              <a:ext cx="1000132" cy="2071702"/>
            </a:xfrm>
            <a:prstGeom prst="flowChartMagneticDisk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магнитный диск 12"/>
            <p:cNvSpPr/>
            <p:nvPr/>
          </p:nvSpPr>
          <p:spPr>
            <a:xfrm>
              <a:off x="5643570" y="1785926"/>
              <a:ext cx="571504" cy="714380"/>
            </a:xfrm>
            <a:prstGeom prst="flowChartMagneticDisk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00694" y="3071810"/>
              <a:ext cx="857256" cy="285752"/>
            </a:xfrm>
            <a:prstGeom prst="rect">
              <a:avLst/>
            </a:prstGeom>
            <a:noFill/>
          </p:spPr>
          <p:txBody>
            <a:bodyPr>
              <a:prstTxWarp prst="textInflateBottom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КЛЕЙ</a:t>
              </a:r>
            </a:p>
          </p:txBody>
        </p:sp>
      </p:grpSp>
      <p:pic>
        <p:nvPicPr>
          <p:cNvPr id="22531" name="Picture 5" descr="C:\Users\1\Downloads\27989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928938"/>
            <a:ext cx="135731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domopta.ru/images/cms/data/2158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929198"/>
            <a:ext cx="2695038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4524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             Материалы для работы</a:t>
            </a:r>
            <a:endParaRPr lang="ru-RU" sz="28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2534" name="Picture 1" descr="C:\Users\Администратор\Desktop\фото кружок\timthumb-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1714500"/>
            <a:ext cx="200501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C:\Users\Администратор\Desktop\фото кружок\Plastel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378618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C:\Users\Администратор\Desktop\фото кружок\nitky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3" y="3429000"/>
            <a:ext cx="8032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5" descr="C:\Users\Администратор\Desktop\фото кружок\55e56483891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3286125"/>
            <a:ext cx="12176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4" descr="http://www.5-nt.ru/Upload/images/Reyting-kas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50" y="1428750"/>
            <a:ext cx="250031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500042"/>
            <a:ext cx="6643734" cy="28575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Пластилинография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23554" name="Picture 1" descr="C:\Users\Администратор\Desktop\фото кружок\DSCN1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000125"/>
            <a:ext cx="273208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C:\Users\Администратор\Desktop\фото кружок\Рисун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00125"/>
            <a:ext cx="2357438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:\Users\Администратор\Desktop\фото кружок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857625"/>
            <a:ext cx="33607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Администратор\Desktop\фото кружок\DSCN1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642938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Администратор\Desktop\фото кружок\DSCN1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642938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Администратор\Desktop\фото кружок\Рисунок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3429000"/>
            <a:ext cx="41433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1604" y="500042"/>
            <a:ext cx="5929354" cy="428628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990033"/>
                </a:solidFill>
                <a:latin typeface="+mn-lt"/>
                <a:cs typeface="Times New Roman" pitchFamily="18" charset="0"/>
              </a:rPr>
              <a:t>Работа с нитками</a:t>
            </a:r>
            <a:endParaRPr lang="ru-RU" sz="2800" b="1" spc="50" dirty="0">
              <a:ln w="11430"/>
              <a:solidFill>
                <a:srgbClr val="990033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5602" name="Picture 1" descr="C:\Users\Администратор\Desktop\фото кружок\DSCN1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285875"/>
            <a:ext cx="29464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C:\Users\Администратор\Desktop\фото кружок\DSCN1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71462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Администратор\Desktop\фото кружок\nitky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785813"/>
            <a:ext cx="1506537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6500858" cy="50006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Техника «Бумажный комочек»</a:t>
            </a:r>
            <a:endParaRPr lang="ru-RU" sz="1800" dirty="0">
              <a:latin typeface="+mn-lt"/>
            </a:endParaRPr>
          </a:p>
        </p:txBody>
      </p:sp>
      <p:pic>
        <p:nvPicPr>
          <p:cNvPr id="26626" name="Picture 1" descr="C:\Users\Администратор\Desktop\фото кружок\DSCN1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2144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Users\Администратор\Desktop\фото кружок\DSCN1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07181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Работа с яичной скорлупой</a:t>
            </a:r>
            <a:endParaRPr lang="ru-RU" sz="2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7650" name="Picture 2" descr="C:\Users\Администратор\Desktop\фото кружок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071563"/>
            <a:ext cx="3357562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119</Words>
  <Application>Microsoft Office PowerPoint</Application>
  <PresentationFormat>Экран (4:3)</PresentationFormat>
  <Paragraphs>25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КРУЖОК    «УМЕЛЫЕ РУКИ»                           ВОСПИТАТЕЛИ: САЕНКО Н.А.                                                                                         ИВАНОВА Е.Г.   </vt:lpstr>
      <vt:lpstr>Цель:  Развитие творческих способностей детей посредством нетрадиционных техник аппликации, формирование разносторонней личности ребенка и его волевых качеств.  Задачи:  1. Обогащать знания и представления детей о предметах, материалах, их свойствах, способах их применения;  2. Инициировать ребенка самостоятельно определять замысел и сохранять его на протяжение всей работы;  3. Создать условия для свободного, самостоятельного, разнопланового экспериментирования с художественными материалами;  4. Развивать мелкую моторику рук, тактильное восприятие; формировать навыки контроля и самоконтроля;  5. Развивать изобразительные навыки и умения, наблюдательность, эстетическое восприятие, эмоциональную отзывчивость;  6. Осуществлять эстетическое, трудовое и нравственное воспитание.</vt:lpstr>
      <vt:lpstr>Слайд 3</vt:lpstr>
      <vt:lpstr>             Материалы для работы</vt:lpstr>
      <vt:lpstr>Пластилинография</vt:lpstr>
      <vt:lpstr>Слайд 6</vt:lpstr>
      <vt:lpstr>Работа с нитками</vt:lpstr>
      <vt:lpstr>Техника «Бумажный комочек»</vt:lpstr>
      <vt:lpstr>Работа с яичной скорлупой</vt:lpstr>
      <vt:lpstr>    Работа с крупами</vt:lpstr>
      <vt:lpstr>Мозаика</vt:lpstr>
      <vt:lpstr>Обрывная аппликация</vt:lpstr>
      <vt:lpstr>       Использование ваты</vt:lpstr>
      <vt:lpstr>Работа с цветной бумагой</vt:lpstr>
      <vt:lpstr>Слайд 15</vt:lpstr>
      <vt:lpstr>Украшение пайетками</vt:lpstr>
      <vt:lpstr>        Использование стружки карандаша</vt:lpstr>
      <vt:lpstr>Коллективная работа  « Новым годом»</vt:lpstr>
      <vt:lpstr>Коллективная работа  «Зимние деревья»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 Windows</cp:lastModifiedBy>
  <cp:revision>76</cp:revision>
  <dcterms:created xsi:type="dcterms:W3CDTF">2013-07-29T17:42:42Z</dcterms:created>
  <dcterms:modified xsi:type="dcterms:W3CDTF">2017-02-07T20:39:26Z</dcterms:modified>
</cp:coreProperties>
</file>